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656184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chemeClr val="accent5"/>
                </a:solidFill>
              </a:rPr>
              <a:t>С 26 по 29 сентября 2024 года в Краснодаре в выставочном комплексе «</a:t>
            </a:r>
            <a:r>
              <a:rPr lang="ru-RU" b="1" dirty="0" err="1" smtClean="0">
                <a:solidFill>
                  <a:schemeClr val="accent5"/>
                </a:solidFill>
              </a:rPr>
              <a:t>Экспоград-Юг</a:t>
            </a:r>
            <a:r>
              <a:rPr lang="ru-RU" b="1" dirty="0" smtClean="0">
                <a:solidFill>
                  <a:schemeClr val="accent5"/>
                </a:solidFill>
              </a:rPr>
              <a:t>» (ул. </a:t>
            </a:r>
            <a:r>
              <a:rPr lang="ru-RU" b="1" dirty="0" err="1" smtClean="0">
                <a:solidFill>
                  <a:schemeClr val="accent5"/>
                </a:solidFill>
              </a:rPr>
              <a:t>Конгрессная</a:t>
            </a:r>
            <a:r>
              <a:rPr lang="ru-RU" b="1" dirty="0" smtClean="0">
                <a:solidFill>
                  <a:schemeClr val="accent5"/>
                </a:solidFill>
              </a:rPr>
              <a:t>, 1 западный обход, район ТЦ «Красная площадь») состоится XI</a:t>
            </a:r>
            <a:r>
              <a:rPr lang="en-US" b="1" dirty="0" smtClean="0">
                <a:solidFill>
                  <a:schemeClr val="accent5"/>
                </a:solidFill>
              </a:rPr>
              <a:t>V</a:t>
            </a:r>
            <a:r>
              <a:rPr lang="ru-RU" b="1" dirty="0" smtClean="0">
                <a:solidFill>
                  <a:schemeClr val="accent5"/>
                </a:solidFill>
              </a:rPr>
              <a:t> агропромышленная выставка «Кубанская ярмарка».</a:t>
            </a:r>
          </a:p>
          <a:p>
            <a:r>
              <a:rPr lang="ru-RU" b="1" dirty="0" smtClean="0">
                <a:solidFill>
                  <a:schemeClr val="accent5"/>
                </a:solidFill>
              </a:rPr>
              <a:t>Вход на площадку свободный. </a:t>
            </a:r>
            <a:endParaRPr lang="ru-RU" b="1" dirty="0" smtClean="0">
              <a:solidFill>
                <a:schemeClr val="accent5"/>
              </a:solidFill>
            </a:endParaRPr>
          </a:p>
          <a:p>
            <a:r>
              <a:rPr lang="ru-RU" b="1" dirty="0" smtClean="0">
                <a:solidFill>
                  <a:schemeClr val="accent5"/>
                </a:solidFill>
              </a:rPr>
              <a:t>Время </a:t>
            </a:r>
            <a:r>
              <a:rPr lang="ru-RU" b="1" dirty="0" smtClean="0">
                <a:solidFill>
                  <a:schemeClr val="accent5"/>
                </a:solidFill>
              </a:rPr>
              <a:t>работы ярмарки – с 9.00 до 18.00.</a:t>
            </a:r>
          </a:p>
          <a:p>
            <a:endParaRPr lang="ru-RU" dirty="0">
              <a:solidFill>
                <a:schemeClr val="accent5"/>
              </a:solidFill>
            </a:endParaRPr>
          </a:p>
        </p:txBody>
      </p:sp>
      <p:pic>
        <p:nvPicPr>
          <p:cNvPr id="1026" name="Picture 2" descr="C:\Users\zam\Desktop\Наталья\ЗАЯВКА НА САЙТ\2024\Кубанская ярмарка 26-29 сентября 2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280920" cy="44644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Words>53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zam</dc:creator>
  <cp:lastModifiedBy>zam</cp:lastModifiedBy>
  <cp:revision>2</cp:revision>
  <dcterms:created xsi:type="dcterms:W3CDTF">2024-09-19T13:46:18Z</dcterms:created>
  <dcterms:modified xsi:type="dcterms:W3CDTF">2024-09-23T06:46:10Z</dcterms:modified>
</cp:coreProperties>
</file>